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F0968-3C4A-4386-818E-0B0092A00678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BB5B4-8206-43F9-A65A-E4E1458B2B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9BC2F-9A81-412E-AF62-4841A6A7961A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2B794-61CE-4140-9A22-A916A0CAB3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81000" y="304800"/>
            <a:ext cx="1752600" cy="1295400"/>
            <a:chOff x="914400" y="685800"/>
            <a:chExt cx="1752600" cy="1295400"/>
          </a:xfrm>
        </p:grpSpPr>
        <p:sp>
          <p:nvSpPr>
            <p:cNvPr id="4" name="Rectangle 3"/>
            <p:cNvSpPr/>
            <p:nvPr/>
          </p:nvSpPr>
          <p:spPr>
            <a:xfrm>
              <a:off x="914400" y="685800"/>
              <a:ext cx="1752600" cy="1295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Food</a:t>
              </a:r>
            </a:p>
            <a:p>
              <a:r>
                <a:rPr lang="en-US" dirty="0" smtClean="0"/>
                <a:t>foodID</a:t>
              </a:r>
            </a:p>
            <a:p>
              <a:r>
                <a:rPr lang="en-US" dirty="0" smtClean="0"/>
                <a:t>foodName</a:t>
              </a:r>
            </a:p>
            <a:p>
              <a:r>
                <a:rPr lang="en-US" dirty="0" smtClean="0"/>
                <a:t>foodPrice</a:t>
              </a:r>
              <a:endParaRPr lang="en-US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 rot="10800000">
              <a:off x="914400" y="990600"/>
              <a:ext cx="175260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4572000" y="304800"/>
            <a:ext cx="1752600" cy="1295400"/>
            <a:chOff x="5334000" y="685800"/>
            <a:chExt cx="1752600" cy="1295400"/>
          </a:xfrm>
        </p:grpSpPr>
        <p:sp>
          <p:nvSpPr>
            <p:cNvPr id="15" name="Rectangle 14"/>
            <p:cNvSpPr/>
            <p:nvPr/>
          </p:nvSpPr>
          <p:spPr>
            <a:xfrm>
              <a:off x="5334000" y="685800"/>
              <a:ext cx="1752600" cy="1295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StockName</a:t>
              </a:r>
            </a:p>
            <a:p>
              <a:r>
                <a:rPr lang="en-US" dirty="0" smtClean="0"/>
                <a:t>IngredientID</a:t>
              </a:r>
            </a:p>
            <a:p>
              <a:r>
                <a:rPr lang="en-US" dirty="0" smtClean="0"/>
                <a:t>IngredientName</a:t>
              </a:r>
            </a:p>
            <a:p>
              <a:endParaRPr lang="en-US" dirty="0" smtClean="0"/>
            </a:p>
            <a:p>
              <a:endParaRPr lang="en-US" dirty="0"/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5334000" y="990600"/>
              <a:ext cx="175260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2514600" y="304800"/>
            <a:ext cx="1752600" cy="1295400"/>
            <a:chOff x="3200400" y="685800"/>
            <a:chExt cx="1752600" cy="1295400"/>
          </a:xfrm>
        </p:grpSpPr>
        <p:sp>
          <p:nvSpPr>
            <p:cNvPr id="13" name="Rectangle 12"/>
            <p:cNvSpPr/>
            <p:nvPr/>
          </p:nvSpPr>
          <p:spPr>
            <a:xfrm>
              <a:off x="3200400" y="685800"/>
              <a:ext cx="1752600" cy="1295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Stock</a:t>
              </a:r>
              <a:endParaRPr lang="th-TH" dirty="0" smtClean="0"/>
            </a:p>
            <a:p>
              <a:r>
                <a:rPr lang="en-US" dirty="0" smtClean="0"/>
                <a:t>foodID</a:t>
              </a:r>
            </a:p>
            <a:p>
              <a:r>
                <a:rPr lang="en-US" dirty="0" smtClean="0"/>
                <a:t>IngredientID</a:t>
              </a:r>
            </a:p>
            <a:p>
              <a:endParaRPr lang="en-US" dirty="0" smtClean="0"/>
            </a:p>
            <a:p>
              <a:endParaRPr lang="en-US" dirty="0"/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3200400" y="990600"/>
              <a:ext cx="175260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381000" y="2895600"/>
            <a:ext cx="1752600" cy="2514600"/>
            <a:chOff x="5334000" y="685800"/>
            <a:chExt cx="1752600" cy="1295400"/>
          </a:xfrm>
        </p:grpSpPr>
        <p:sp>
          <p:nvSpPr>
            <p:cNvPr id="21" name="Rectangle 20"/>
            <p:cNvSpPr/>
            <p:nvPr/>
          </p:nvSpPr>
          <p:spPr>
            <a:xfrm>
              <a:off x="5334000" y="685800"/>
              <a:ext cx="1752600" cy="1295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Financial</a:t>
              </a:r>
            </a:p>
            <a:p>
              <a:r>
                <a:rPr lang="en-US" dirty="0" smtClean="0"/>
                <a:t>TableNumber</a:t>
              </a:r>
            </a:p>
            <a:p>
              <a:r>
                <a:rPr lang="en-US" dirty="0" smtClean="0"/>
                <a:t>Date</a:t>
              </a:r>
            </a:p>
            <a:p>
              <a:r>
                <a:rPr lang="en-US" dirty="0" smtClean="0"/>
                <a:t>Time</a:t>
              </a:r>
            </a:p>
            <a:p>
              <a:r>
                <a:rPr lang="en-US" dirty="0" smtClean="0"/>
                <a:t>FoodID</a:t>
              </a:r>
            </a:p>
            <a:p>
              <a:r>
                <a:rPr lang="en-US" dirty="0" smtClean="0"/>
                <a:t>Qty</a:t>
              </a:r>
            </a:p>
            <a:p>
              <a:r>
                <a:rPr lang="en-US" dirty="0" smtClean="0"/>
                <a:t>Total</a:t>
              </a:r>
            </a:p>
            <a:p>
              <a:r>
                <a:rPr lang="en-US" dirty="0" smtClean="0"/>
                <a:t>Discount</a:t>
              </a:r>
            </a:p>
            <a:p>
              <a:r>
                <a:rPr lang="en-US" dirty="0" smtClean="0"/>
                <a:t>Vat</a:t>
              </a:r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cxnSp>
          <p:nvCxnSpPr>
            <p:cNvPr id="22" name="Straight Connector 21"/>
            <p:cNvCxnSpPr/>
            <p:nvPr/>
          </p:nvCxnSpPr>
          <p:spPr>
            <a:xfrm rot="10800000">
              <a:off x="5334000" y="842818"/>
              <a:ext cx="175260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178050"/>
            <a:ext cx="4038600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19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4</cp:revision>
  <dcterms:created xsi:type="dcterms:W3CDTF">2011-09-21T06:13:39Z</dcterms:created>
  <dcterms:modified xsi:type="dcterms:W3CDTF">2011-09-21T06:46:21Z</dcterms:modified>
</cp:coreProperties>
</file>